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439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45-9B44-A6E1-69783BAABD2F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F45-9B44-A6E1-69783BAABD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F45-9B44-A6E1-69783BAABD2F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1.5</c:v>
                </c:pt>
                <c:pt idx="1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45-9B44-A6E1-69783BAABD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4FD-BE41-B3C9-2DD6B111962F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4FD-BE41-B3C9-2DD6B11196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4FD-BE41-B3C9-2DD6B111962F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8.4</c:v>
                </c:pt>
                <c:pt idx="1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4FD-BE41-B3C9-2DD6B11196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1C2-D84E-BD21-D6476000B726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1C2-D84E-BD21-D6476000B7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1C2-D84E-BD21-D6476000B726}"/>
              </c:ext>
            </c:extLst>
          </c:dPt>
          <c:dLbls>
            <c:delete val="1"/>
          </c:dLbls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1C2-D84E-BD21-D6476000B72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8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3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5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17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36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0196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21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92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85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43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0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0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254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24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6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5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00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DD6E3-A869-4CD7-AAE7-1AE6968DD0AA}" type="datetimeFigureOut">
              <a:rPr lang="en-US" smtClean="0"/>
              <a:t>9/13/2022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78375-7C9D-427A-A7DC-DFC905184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8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1001424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+mj-lt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lang="en-US" sz="900" dirty="0">
                  <a:latin typeface="+mj-lt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3D18793C-C2EE-3D4D-8D86-3B4BED3ABB80}"/>
              </a:ext>
            </a:extLst>
          </p:cNvPr>
          <p:cNvSpPr/>
          <p:nvPr/>
        </p:nvSpPr>
        <p:spPr>
          <a:xfrm>
            <a:off x="772487" y="3005434"/>
            <a:ext cx="3230193" cy="3174659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+mj-lt"/>
            </a:endParaRPr>
          </a:p>
        </p:txBody>
      </p:sp>
      <p:graphicFrame>
        <p:nvGraphicFramePr>
          <p:cNvPr id="39" name="Chart 38">
            <a:extLst>
              <a:ext uri="{FF2B5EF4-FFF2-40B4-BE49-F238E27FC236}">
                <a16:creationId xmlns:a16="http://schemas.microsoft.com/office/drawing/2014/main" id="{CADB6284-C5EC-8842-8458-3537837520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0949865"/>
              </p:ext>
            </p:extLst>
          </p:nvPr>
        </p:nvGraphicFramePr>
        <p:xfrm>
          <a:off x="992378" y="3282019"/>
          <a:ext cx="2805110" cy="262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B9760A90-D404-C74C-AFB9-0E2143BC9A75}"/>
              </a:ext>
            </a:extLst>
          </p:cNvPr>
          <p:cNvSpPr/>
          <p:nvPr/>
        </p:nvSpPr>
        <p:spPr>
          <a:xfrm>
            <a:off x="4480904" y="3005434"/>
            <a:ext cx="3230193" cy="3174659"/>
          </a:xfrm>
          <a:prstGeom prst="rect">
            <a:avLst/>
          </a:prstGeom>
          <a:solidFill>
            <a:schemeClr val="accent2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+mj-lt"/>
            </a:endParaRPr>
          </a:p>
        </p:txBody>
      </p:sp>
      <p:graphicFrame>
        <p:nvGraphicFramePr>
          <p:cNvPr id="46" name="Chart 45">
            <a:extLst>
              <a:ext uri="{FF2B5EF4-FFF2-40B4-BE49-F238E27FC236}">
                <a16:creationId xmlns:a16="http://schemas.microsoft.com/office/drawing/2014/main" id="{13F93288-308F-2D4B-B793-B00255B360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5431686"/>
              </p:ext>
            </p:extLst>
          </p:nvPr>
        </p:nvGraphicFramePr>
        <p:xfrm>
          <a:off x="4700794" y="3282019"/>
          <a:ext cx="2805110" cy="262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" name="Rectangle 52">
            <a:extLst>
              <a:ext uri="{FF2B5EF4-FFF2-40B4-BE49-F238E27FC236}">
                <a16:creationId xmlns:a16="http://schemas.microsoft.com/office/drawing/2014/main" id="{11F1E210-E2BE-7C4D-9ECC-3E1ED8790697}"/>
              </a:ext>
            </a:extLst>
          </p:cNvPr>
          <p:cNvSpPr/>
          <p:nvPr/>
        </p:nvSpPr>
        <p:spPr>
          <a:xfrm>
            <a:off x="8189320" y="3005434"/>
            <a:ext cx="3230193" cy="3174659"/>
          </a:xfrm>
          <a:prstGeom prst="rect">
            <a:avLst/>
          </a:prstGeom>
          <a:solidFill>
            <a:schemeClr val="accent3">
              <a:lumMod val="7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+mj-lt"/>
            </a:endParaRPr>
          </a:p>
        </p:txBody>
      </p:sp>
      <p:graphicFrame>
        <p:nvGraphicFramePr>
          <p:cNvPr id="85" name="Chart 84">
            <a:extLst>
              <a:ext uri="{FF2B5EF4-FFF2-40B4-BE49-F238E27FC236}">
                <a16:creationId xmlns:a16="http://schemas.microsoft.com/office/drawing/2014/main" id="{297187FA-6152-704B-985E-F81707A10E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9948312"/>
              </p:ext>
            </p:extLst>
          </p:nvPr>
        </p:nvGraphicFramePr>
        <p:xfrm>
          <a:off x="8409211" y="3282019"/>
          <a:ext cx="2805110" cy="262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1" name="CuadroTexto 395">
            <a:extLst>
              <a:ext uri="{FF2B5EF4-FFF2-40B4-BE49-F238E27FC236}">
                <a16:creationId xmlns:a16="http://schemas.microsoft.com/office/drawing/2014/main" id="{B026BCF6-E92B-E448-B5CA-EEFD2D4ED8E0}"/>
              </a:ext>
            </a:extLst>
          </p:cNvPr>
          <p:cNvSpPr txBox="1"/>
          <p:nvPr/>
        </p:nvSpPr>
        <p:spPr>
          <a:xfrm flipH="1">
            <a:off x="1667100" y="2529824"/>
            <a:ext cx="1485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+mj-lt"/>
                <a:ea typeface="Lato" charset="0"/>
                <a:cs typeface="Lato" charset="0"/>
              </a:rPr>
              <a:t>Develop</a:t>
            </a:r>
          </a:p>
        </p:txBody>
      </p:sp>
      <p:sp>
        <p:nvSpPr>
          <p:cNvPr id="92" name="Rectangle 40">
            <a:extLst>
              <a:ext uri="{FF2B5EF4-FFF2-40B4-BE49-F238E27FC236}">
                <a16:creationId xmlns:a16="http://schemas.microsoft.com/office/drawing/2014/main" id="{29693C12-2CD6-F14F-9790-F716154628B3}"/>
              </a:ext>
            </a:extLst>
          </p:cNvPr>
          <p:cNvSpPr/>
          <p:nvPr/>
        </p:nvSpPr>
        <p:spPr>
          <a:xfrm>
            <a:off x="1507173" y="4312723"/>
            <a:ext cx="1775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93" name="CuadroTexto 395">
            <a:extLst>
              <a:ext uri="{FF2B5EF4-FFF2-40B4-BE49-F238E27FC236}">
                <a16:creationId xmlns:a16="http://schemas.microsoft.com/office/drawing/2014/main" id="{4ADDCAD6-CDF4-684A-9ED9-CD92B765EFEF}"/>
              </a:ext>
            </a:extLst>
          </p:cNvPr>
          <p:cNvSpPr txBox="1"/>
          <p:nvPr/>
        </p:nvSpPr>
        <p:spPr>
          <a:xfrm flipH="1">
            <a:off x="5353142" y="2529824"/>
            <a:ext cx="1485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+mj-lt"/>
                <a:ea typeface="Lato" charset="0"/>
                <a:cs typeface="Lato" charset="0"/>
              </a:rPr>
              <a:t>Analyze</a:t>
            </a:r>
            <a:endParaRPr lang="en-US" sz="900" b="1" dirty="0">
              <a:solidFill>
                <a:schemeClr val="tx2"/>
              </a:solidFill>
              <a:latin typeface="+mj-lt"/>
              <a:ea typeface="Lato" charset="0"/>
              <a:cs typeface="Lato" charset="0"/>
            </a:endParaRPr>
          </a:p>
        </p:txBody>
      </p:sp>
      <p:sp>
        <p:nvSpPr>
          <p:cNvPr id="94" name="Rectangle 40">
            <a:extLst>
              <a:ext uri="{FF2B5EF4-FFF2-40B4-BE49-F238E27FC236}">
                <a16:creationId xmlns:a16="http://schemas.microsoft.com/office/drawing/2014/main" id="{68CAD65B-BD48-5F4E-84A2-DF0AB156BC45}"/>
              </a:ext>
            </a:extLst>
          </p:cNvPr>
          <p:cNvSpPr/>
          <p:nvPr/>
        </p:nvSpPr>
        <p:spPr>
          <a:xfrm>
            <a:off x="5193214" y="4312723"/>
            <a:ext cx="1775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95" name="CuadroTexto 395">
            <a:extLst>
              <a:ext uri="{FF2B5EF4-FFF2-40B4-BE49-F238E27FC236}">
                <a16:creationId xmlns:a16="http://schemas.microsoft.com/office/drawing/2014/main" id="{D0C8940B-7048-F447-B05A-8B0ADA4E760F}"/>
              </a:ext>
            </a:extLst>
          </p:cNvPr>
          <p:cNvSpPr txBox="1"/>
          <p:nvPr/>
        </p:nvSpPr>
        <p:spPr>
          <a:xfrm flipH="1">
            <a:off x="9069234" y="2529824"/>
            <a:ext cx="14857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tx2"/>
                </a:solidFill>
                <a:latin typeface="+mj-lt"/>
                <a:ea typeface="Lato" charset="0"/>
                <a:cs typeface="Lato" charset="0"/>
              </a:rPr>
              <a:t>Identify</a:t>
            </a:r>
          </a:p>
        </p:txBody>
      </p:sp>
      <p:sp>
        <p:nvSpPr>
          <p:cNvPr id="96" name="Rectangle 40">
            <a:extLst>
              <a:ext uri="{FF2B5EF4-FFF2-40B4-BE49-F238E27FC236}">
                <a16:creationId xmlns:a16="http://schemas.microsoft.com/office/drawing/2014/main" id="{41F71EE6-E8F4-9245-AF13-71D782B140C5}"/>
              </a:ext>
            </a:extLst>
          </p:cNvPr>
          <p:cNvSpPr/>
          <p:nvPr/>
        </p:nvSpPr>
        <p:spPr>
          <a:xfrm>
            <a:off x="8909307" y="4312723"/>
            <a:ext cx="17755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Promotions only work as well as the marketing.</a:t>
            </a:r>
          </a:p>
        </p:txBody>
      </p:sp>
      <p:sp>
        <p:nvSpPr>
          <p:cNvPr id="97" name="Rectangle 40">
            <a:extLst>
              <a:ext uri="{FF2B5EF4-FFF2-40B4-BE49-F238E27FC236}">
                <a16:creationId xmlns:a16="http://schemas.microsoft.com/office/drawing/2014/main" id="{B582789F-B452-8C4A-ACB6-8A95A15FFB0D}"/>
              </a:ext>
            </a:extLst>
          </p:cNvPr>
          <p:cNvSpPr/>
          <p:nvPr/>
        </p:nvSpPr>
        <p:spPr>
          <a:xfrm>
            <a:off x="1367076" y="3935798"/>
            <a:ext cx="20857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23%.</a:t>
            </a:r>
          </a:p>
        </p:txBody>
      </p:sp>
      <p:sp>
        <p:nvSpPr>
          <p:cNvPr id="98" name="Rectangle 40">
            <a:extLst>
              <a:ext uri="{FF2B5EF4-FFF2-40B4-BE49-F238E27FC236}">
                <a16:creationId xmlns:a16="http://schemas.microsoft.com/office/drawing/2014/main" id="{A669D719-DC99-C54D-8E56-51FFA80C8FC5}"/>
              </a:ext>
            </a:extLst>
          </p:cNvPr>
          <p:cNvSpPr/>
          <p:nvPr/>
        </p:nvSpPr>
        <p:spPr>
          <a:xfrm>
            <a:off x="5053117" y="3935798"/>
            <a:ext cx="20857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70%.</a:t>
            </a:r>
          </a:p>
        </p:txBody>
      </p:sp>
      <p:sp>
        <p:nvSpPr>
          <p:cNvPr id="99" name="Rectangle 40">
            <a:extLst>
              <a:ext uri="{FF2B5EF4-FFF2-40B4-BE49-F238E27FC236}">
                <a16:creationId xmlns:a16="http://schemas.microsoft.com/office/drawing/2014/main" id="{5BD5A663-8964-B54D-9A4D-640614E3A824}"/>
              </a:ext>
            </a:extLst>
          </p:cNvPr>
          <p:cNvSpPr/>
          <p:nvPr/>
        </p:nvSpPr>
        <p:spPr>
          <a:xfrm>
            <a:off x="8812374" y="3935798"/>
            <a:ext cx="208576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+mj-lt"/>
                <a:ea typeface="Lato Light" panose="020F0502020204030203" pitchFamily="34" charset="0"/>
                <a:cs typeface="Lato Light" panose="020F0502020204030203" pitchFamily="34" charset="0"/>
              </a:rPr>
              <a:t>50%.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4B37FB-DF7C-516A-DC27-91DD105397A7}"/>
              </a:ext>
            </a:extLst>
          </p:cNvPr>
          <p:cNvSpPr/>
          <p:nvPr/>
        </p:nvSpPr>
        <p:spPr>
          <a:xfrm>
            <a:off x="-1" y="298114"/>
            <a:ext cx="10532429" cy="3313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915DE3-A641-9D7F-0E0A-579EBEB13351}"/>
              </a:ext>
            </a:extLst>
          </p:cNvPr>
          <p:cNvSpPr/>
          <p:nvPr/>
        </p:nvSpPr>
        <p:spPr>
          <a:xfrm>
            <a:off x="-1" y="-26504"/>
            <a:ext cx="12192001" cy="331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196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</TotalTime>
  <Words>61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Connect</dc:creator>
  <cp:lastModifiedBy>Connect</cp:lastModifiedBy>
  <cp:revision>2</cp:revision>
  <dcterms:created xsi:type="dcterms:W3CDTF">2022-09-03T09:49:41Z</dcterms:created>
  <dcterms:modified xsi:type="dcterms:W3CDTF">2022-09-13T12:38:30Z</dcterms:modified>
</cp:coreProperties>
</file>